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F7C755-5A50-4236-48B7-373820377BAE}" v="42" dt="2026-09-16T13:00:40.716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26-27 UFB (TR) Ders Programı gü.xlsx, Ders Programı, 1. Sınıf.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26-27 UFB (TR) Ders Programı gü.xlsx, Ders Programı, 2. Sınıf.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26-27 UFB (TR) Ders Programı gü.xlsx, Ders Programı, 3. Sınıf.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26-27 UFB (TR) Ders Programı gü.xlsx, Ders Programı, 4. Sınıf.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71B7274-4029-4301-AA51-A0F8CAE49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buNone/>
              <a:defRPr sz="45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7FB7098-013E-4025-B27B-7288468F4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0A9387D-0FFC-4D6C-9119-C21D6B4FBE2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06B36F6-45CF-44EC-92EC-747323348449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A3FECECA-4F02-4EA5-BEEB-C977E1BEC6A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9BDD9B3-02E7-4806-979F-F286E2929C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945280F-DE53-48B1-9FB9-96A39916642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6D9EB13-2D96-4864-8189-EEC1B5DC6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96BC275-56D4-429E-BE67-6FEAC74DD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8CAB87E-101D-410C-9062-17CE031C125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F121EA4-7451-46EF-AC9C-BE38A0CA0DC9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26BA6B24-D1AF-4B42-A61B-3D5A57F3EE6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EAACD33-BBB7-4B5C-9C62-3F813125D4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C6F290-D301-4864-9490-340EF11588D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9D3D12F-C913-47EA-8526-AFEB1B117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buNone/>
              <a:defRPr sz="45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E4ED471-55BE-45F5-A95E-432098AA9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A5609A3-39C3-47A9-A43D-49439418A42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477DF7E-E0B3-4182-8D13-C2DDF93AB6B5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14F8FD51-9A26-4EDA-80F8-0F27E183CDC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BA98A47-2B45-40FC-BA4A-BD4876EA4E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0208CE1-DD55-4A43-A479-EF83A2DC398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56724EC-003C-420E-879E-3890F791B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3308A7D-F61B-4F61-9A3B-35FC02632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3A0B8E3-CB7D-43BC-BE60-569E835579CC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850B0E7-0A3F-4547-8138-8A2FBF28D5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83E61A1-2D1E-4E9B-9B82-8D3E08C5898F}" type="datetime1">
              <a:t>16.09.2026</a:t>
            </a:fld>
            <a:endParaRPr/>
          </a:p>
        </p:txBody>
      </p:sp>
      <p:sp>
        <p:nvSpPr>
          <p:cNvPr id="6" name="Altbilgi Yer Tutucusu 5">
            <a:extLst>
              <a:ext uri="{FF2B5EF4-FFF2-40B4-BE49-F238E27FC236}">
                <a16:creationId xmlns:a16="http://schemas.microsoft.com/office/drawing/2014/main" id="{5F7AAF8C-E088-40E6-82D0-8CA4716AA43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FAC0F4E-B24E-40F8-8B01-9C84BF4296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27AF89-6755-46F5-BBCF-E571D7F311A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8565DCD-C905-4329-9D3F-0E2E39A19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A004B7A-FCBF-4AD4-9587-298472A0B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A199F3D-64DF-46AF-ACE8-0869C91F39E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0EF4B43-D9D3-4C8F-AAE6-AA960CFC0F2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763DDA3-206D-4BBB-ACBB-0E9ED47407E2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A8B6A38-5BBC-4A23-8FCE-87B86A30F88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4FB15FF-4579-4682-8FD7-06AFF4EE0B6F}" type="datetime1">
              <a:t>16.09.2026</a:t>
            </a:fld>
            <a:endParaRPr/>
          </a:p>
        </p:txBody>
      </p:sp>
      <p:sp>
        <p:nvSpPr>
          <p:cNvPr id="8" name="Altbilgi Yer Tutucusu 7">
            <a:extLst>
              <a:ext uri="{FF2B5EF4-FFF2-40B4-BE49-F238E27FC236}">
                <a16:creationId xmlns:a16="http://schemas.microsoft.com/office/drawing/2014/main" id="{B6FAB838-C5A5-491A-8A35-48CCF801DD7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939693D-CE34-4603-9FA2-CB945E60D1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76BE3C0-1208-4260-82C3-0EB0400271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2F391B8-BC41-4F05-A34C-2856DFEA1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7027FD2-A80F-4AFF-8B5A-8B4D173C788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18031B7-64B7-4EF9-8B21-78A5D432910C}" type="datetime1">
              <a:t>16.09.2026</a:t>
            </a:fld>
            <a:endParaRPr/>
          </a:p>
        </p:txBody>
      </p:sp>
      <p:sp>
        <p:nvSpPr>
          <p:cNvPr id="4" name="Altbilgi Yer Tutucusu 3">
            <a:extLst>
              <a:ext uri="{FF2B5EF4-FFF2-40B4-BE49-F238E27FC236}">
                <a16:creationId xmlns:a16="http://schemas.microsoft.com/office/drawing/2014/main" id="{37E8845E-B2C0-4A88-8D7F-DC1164D189A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E106148-E8C7-4325-BDE3-1AFF692408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F02DF6-5EF1-449D-8E8F-F40E7D2FCBC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FC7C70B-2198-4B6E-8909-8A223379BC6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EEDB3C-10B7-4BB8-B7E6-EC2F3E485486}" type="datetime1">
              <a:t>16.09.2026</a:t>
            </a:fld>
            <a:endParaRPr/>
          </a:p>
        </p:txBody>
      </p:sp>
      <p:sp>
        <p:nvSpPr>
          <p:cNvPr id="3" name="Altbilgi Yer Tutucusu 2">
            <a:extLst>
              <a:ext uri="{FF2B5EF4-FFF2-40B4-BE49-F238E27FC236}">
                <a16:creationId xmlns:a16="http://schemas.microsoft.com/office/drawing/2014/main" id="{30F6496B-128A-4AE6-ADBD-E80F62F30AB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B280C85-B423-4579-A384-0E5255E21D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C3460AA-1533-4548-8781-A6D0EAE276D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207718B-9056-4859-B7E4-14BA04D9C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3CDEA0-1EF6-4BAF-A237-A8861D783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500"/>
            </a:lvl4pPr>
            <a:lvl5pPr>
              <a:buNone/>
              <a:defRPr sz="1500"/>
            </a:lvl5pPr>
            <a:lvl6pPr>
              <a:buNone/>
              <a:defRPr sz="1500"/>
            </a:lvl6pPr>
            <a:lvl7pPr>
              <a:buNone/>
              <a:defRPr sz="1500"/>
            </a:lvl7pPr>
            <a:lvl8pPr>
              <a:buNone/>
              <a:defRPr sz="1500"/>
            </a:lvl8pPr>
            <a:lvl9pPr>
              <a:buNone/>
              <a:defRPr sz="1500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DAFA32F-5077-4ECB-8876-B4956BB92BC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043D99E-7C4B-45F1-AF81-C987ACC41CA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6" name="Altbilgi Yer Tutucusu 5">
            <a:extLst>
              <a:ext uri="{FF2B5EF4-FFF2-40B4-BE49-F238E27FC236}">
                <a16:creationId xmlns:a16="http://schemas.microsoft.com/office/drawing/2014/main" id="{E98A5246-BBA8-446D-93EB-B322CFD3BB1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AE67A3E-863E-4B1E-8AA8-11EB7EDD00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7E5119E-5338-4B55-81DC-57EAC9440FD0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DCAE9DD-D3D4-460B-A52D-C0E60A3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6AEE23A-3F44-48F1-8FBE-159C22B5E4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E0E0583-2951-4CE3-A7D0-5E380355172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D13379E-E24C-4A0A-B7D9-2EA59C441F4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6" name="Altbilgi Yer Tutucusu 5">
            <a:extLst>
              <a:ext uri="{FF2B5EF4-FFF2-40B4-BE49-F238E27FC236}">
                <a16:creationId xmlns:a16="http://schemas.microsoft.com/office/drawing/2014/main" id="{8D87A121-3488-4DAD-B46F-7DC282D613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D84E3CF-79C4-4342-AD4E-B910131439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7E5119E-5338-4B55-81DC-57EAC9440FD0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473D161-BD9C-4E3B-B28F-C3F8B213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5A821CD-A57B-40D8-A29E-E820769F3C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661C536-9DBC-4A2E-B87C-108A5FB07A5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7783AF93-EF1A-4869-AE3F-03836A17227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0FD1BBF-4928-40F1-B6C9-FA1BE8F5B0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7E5119E-5338-4B55-81DC-57EAC9440FD0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8731972-4D11-424F-91FF-51E14248F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AD93D32-9DFE-42C1-8416-6ED6C6182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0E9CB51-421C-41D4-9FAE-1A2D8FF348E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E6A5FAC-E593-49AE-AED3-51E74CBDF44F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A034FE28-7E96-4017-A22B-A2254DB19E5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E4D23BF-D5FF-4C04-96B4-E830711EF8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6D251BA-4196-46F7-BF5E-DE37F6712AD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7ED4B6C-F7AC-42CF-B305-15DE0BBA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B3520CF-9E41-4CC2-8595-8FF4E849F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7908CDD-0F57-4110-A472-726265345468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F7FCC519-C952-445C-A3C0-07A1E2E9661C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6EB3FA5-8E64-46D4-8B9F-C10ED70D2CF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68580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lt"/>
          <a:cs typeface="+mn-lt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lt"/>
          <a:cs typeface="+mn-lt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marL="3429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marL="10287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3716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7145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0574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4003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7432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/>
              <a:buNone/>
            </a:pPr>
            <a:r>
              <a:rPr sz="1500" b="1" i="0" u="non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UFB (TR) Haftalık Ders Programı / Weekly Schedule (1. Sınıf)</a:t>
            </a:r>
            <a:endParaRPr sz="1500" b="1" i="0" u="none" kern="1200" cap="none" spc="0" baseline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9" name="UFB TR 1. Sınıf Ders Programı"/>
          <p:cNvGraphicFramePr/>
          <p:nvPr>
            <p:extLst>
              <p:ext uri="{D42A27DB-BD31-4B8C-83A1-F6EECF244321}">
                <p14:modId xmlns:p14="http://schemas.microsoft.com/office/powerpoint/2010/main" val="77189617"/>
              </p:ext>
            </p:extLst>
          </p:nvPr>
        </p:nvGraphicFramePr>
        <p:xfrm>
          <a:off x="467582" y="548640"/>
          <a:ext cx="7632861" cy="5002054"/>
        </p:xfrm>
        <a:graphic>
          <a:graphicData uri="http://schemas.openxmlformats.org/drawingml/2006/table">
            <a:tbl>
              <a:tblPr/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003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HIST103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Uygarlık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Tarihi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İNG101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İngilizce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HIST103 Uygarlık Tarihi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İNG101 İngilizce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HIST103 Uygarlık Tarihi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ÜNI101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Üniversite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Yaşamı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ve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Kariyer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Planlama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ÜNI101 Üniversite Yaşamı ve Kariyer Planlama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TÜRK101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Türk Dili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16.00-16.50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TÜRK101 Türk Dili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/>
              <a:buNone/>
            </a:pPr>
            <a:r>
              <a:rPr sz="1500" b="1" i="0" u="non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UFB (TR) Haftalık Ders Programı / Weekly Schedule (2. Sınıf)</a:t>
            </a:r>
            <a:endParaRPr sz="1500" b="1" i="0" u="none" kern="1200" cap="none" spc="0" baseline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9" name="UFB TR 2. Sınıf Ders Programı"/>
          <p:cNvGraphicFramePr/>
          <p:nvPr>
            <p:extLst>
              <p:ext uri="{D42A27DB-BD31-4B8C-83A1-F6EECF244321}">
                <p14:modId xmlns:p14="http://schemas.microsoft.com/office/powerpoint/2010/main" val="3183772161"/>
              </p:ext>
            </p:extLst>
          </p:nvPr>
        </p:nvGraphicFramePr>
        <p:xfrm>
          <a:off x="467582" y="548640"/>
          <a:ext cx="7632861" cy="5002054"/>
        </p:xfrm>
        <a:graphic>
          <a:graphicData uri="http://schemas.openxmlformats.org/drawingml/2006/table">
            <a:tbl>
              <a:tblPr/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0038">
                <a:tc>
                  <a:txBody>
                    <a:bodyPr/>
                    <a:lstStyle/>
                    <a:p>
                      <a:pPr algn="ctr"/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ATA201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Atatürk İlkeleri ve İnkılap Tarihi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ATA201 Atatürk İlkeleri ve İnkılap Tarihi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İST201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İstatistik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İST201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İstatistik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INTF201 </a:t>
                      </a:r>
                      <a:endParaRPr lang="tr-TR" sz="800" b="0" i="0" u="none" strike="noStrike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Muhasebe I</a:t>
                      </a:r>
                      <a:endParaRPr lang="en-US" sz="800" b="0" i="0" u="none" strike="noStrike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İST201 İstatistik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16.00-16.50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/>
              <a:buNone/>
            </a:pPr>
            <a:r>
              <a:rPr sz="1500" b="1" i="0" u="non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UFB (TR) Haftalık Ders Programı / Weekly Schedule (3. Sınıf)</a:t>
            </a:r>
            <a:endParaRPr sz="1500" b="1" i="0" u="none" kern="1200" cap="none" spc="0" baseline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9" name="UFB TR 3. Sınıf Ders Programı"/>
          <p:cNvGraphicFramePr/>
          <p:nvPr>
            <p:extLst>
              <p:ext uri="{D42A27DB-BD31-4B8C-83A1-F6EECF244321}">
                <p14:modId xmlns:p14="http://schemas.microsoft.com/office/powerpoint/2010/main" val="1396198895"/>
              </p:ext>
            </p:extLst>
          </p:nvPr>
        </p:nvGraphicFramePr>
        <p:xfrm>
          <a:off x="467582" y="548640"/>
          <a:ext cx="7632861" cy="5002054"/>
        </p:xfrm>
        <a:graphic>
          <a:graphicData uri="http://schemas.openxmlformats.org/drawingml/2006/table">
            <a:tbl>
              <a:tblPr/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003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16.00-16.50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/>
              <a:buNone/>
            </a:pPr>
            <a:r>
              <a:rPr sz="1500" b="1" i="0" u="non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Arial"/>
                <a:cs typeface="Arial"/>
              </a:rPr>
              <a:t>UFB (TR) Haftalık Ders Programı / Weekly Schedule (4. Sınıf)</a:t>
            </a:r>
            <a:endParaRPr sz="1500" b="1" i="0" u="none" kern="1200" cap="none" spc="0" baseline="0">
              <a:ln>
                <a:noFill/>
              </a:ln>
              <a:solidFill>
                <a:prstClr val="black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9" name="UFB TR 4. Sınıf Ders Programı"/>
          <p:cNvGraphicFramePr/>
          <p:nvPr>
            <p:extLst>
              <p:ext uri="{D42A27DB-BD31-4B8C-83A1-F6EECF244321}">
                <p14:modId xmlns:p14="http://schemas.microsoft.com/office/powerpoint/2010/main" val="2839442199"/>
              </p:ext>
            </p:extLst>
          </p:nvPr>
        </p:nvGraphicFramePr>
        <p:xfrm>
          <a:off x="467582" y="548640"/>
          <a:ext cx="7632861" cy="5002054"/>
        </p:xfrm>
        <a:graphic>
          <a:graphicData uri="http://schemas.openxmlformats.org/drawingml/2006/table">
            <a:tbl>
              <a:tblPr/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003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INTF401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Türev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Piyasalar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INTF401 Türev Piyasalar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INTF401 Türev Piyasalar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INTF403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Banka </a:t>
                      </a:r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Yönetimi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INTF453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Yatırım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Proje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80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Analizi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INTF403 Banka Yönetimi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INTF453 Yatırım Proje Analizi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INTF403 Banka Yönetimi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INTF453 Yatırım Proje Analizi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77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16.00-16.50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256068D72C9EFB48AF3F54B18B894F64" ma:contentTypeVersion="11" ma:contentTypeDescription="Yeni belge oluşturun." ma:contentTypeScope="" ma:versionID="031d77c6e7ce9fd8ad3730b16c288e5d">
  <xsd:schema xmlns:xsd="http://www.w3.org/2001/XMLSchema" xmlns:xs="http://www.w3.org/2001/XMLSchema" xmlns:p="http://schemas.microsoft.com/office/2006/metadata/properties" xmlns:ns2="123f497b-f32e-4e02-92f3-8b4fa7417143" xmlns:ns3="46f9de43-f693-4abd-b3da-16a9446d5b24" targetNamespace="http://schemas.microsoft.com/office/2006/metadata/properties" ma:root="true" ma:fieldsID="71bdbe7e907a0810769a1636b68cfc86" ns2:_="" ns3:_="">
    <xsd:import namespace="123f497b-f32e-4e02-92f3-8b4fa7417143"/>
    <xsd:import namespace="46f9de43-f693-4abd-b3da-16a9446d5b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3f497b-f32e-4e02-92f3-8b4fa74171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bc9e9fa7-888d-4d89-980f-317fd96afa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9de43-f693-4abd-b3da-16a9446d5b2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656d8a9-8312-44b0-9e77-4048b92ba985}" ma:internalName="TaxCatchAll" ma:showField="CatchAllData" ma:web="46f9de43-f693-4abd-b3da-16a9446d5b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f9de43-f693-4abd-b3da-16a9446d5b24" xsi:nil="true"/>
    <lcf76f155ced4ddcb4097134ff3c332f xmlns="123f497b-f32e-4e02-92f3-8b4fa741714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8A73EB-EF91-4F32-84D0-49175BCDA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3f497b-f32e-4e02-92f3-8b4fa7417143"/>
    <ds:schemaRef ds:uri="46f9de43-f693-4abd-b3da-16a9446d5b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A476CD-924B-4ACE-9CF1-88A00388DBAF}">
  <ds:schemaRefs>
    <ds:schemaRef ds:uri="http://schemas.microsoft.com/office/2006/metadata/properties"/>
    <ds:schemaRef ds:uri="http://schemas.microsoft.com/office/infopath/2007/PartnerControls"/>
    <ds:schemaRef ds:uri="46f9de43-f693-4abd-b3da-16a9446d5b24"/>
    <ds:schemaRef ds:uri="123f497b-f32e-4e02-92f3-8b4fa7417143"/>
  </ds:schemaRefs>
</ds:datastoreItem>
</file>

<file path=customXml/itemProps3.xml><?xml version="1.0" encoding="utf-8"?>
<ds:datastoreItem xmlns:ds="http://schemas.openxmlformats.org/officeDocument/2006/customXml" ds:itemID="{FA62262A-409F-4EA3-A86D-7B41C1DDCB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</Words>
  <Application>Microsoft Office PowerPoint</Application>
  <DocSecurity>0</DocSecurity>
  <PresentationFormat>Ekran Gösterisi (4:3)</PresentationFormat>
  <Paragraphs>90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Office Teması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Berke Erdoğan</cp:lastModifiedBy>
  <cp:revision>10</cp:revision>
  <dcterms:created xsi:type="dcterms:W3CDTF">2026-09-11T11:32:08Z</dcterms:created>
  <dcterms:modified xsi:type="dcterms:W3CDTF">2026-09-16T13:11:51Z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0x010100256068D72C9EFB48AF3F54B18B894F64</vt:lpwstr>
  </property>
  <property fmtid="{D5CDD505-2E9C-101B-9397-08002B2CF9AE}" pid="3" name="MediaServiceImageTags">
    <vt:lpwstr/>
  </property>
</Properties>
</file>